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2019.10.21.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Tájékoztató fejlesztésről - Szalkszentmárton Homokpuszta Zártkerti fejlesztés 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- a 1568-9/2018/HERMAN számú szerződéshez  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4067944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találat a következőre: „földművelésügyi minisztérium”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979712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éptalálat a következőre: „zártkert program”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0"/>
            <a:ext cx="176368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b="1" dirty="0" smtClean="0"/>
              <a:t>A támogatási cél:</a:t>
            </a:r>
            <a:r>
              <a:rPr lang="hu-HU" dirty="0" smtClean="0"/>
              <a:t> </a:t>
            </a:r>
          </a:p>
          <a:p>
            <a:pPr lvl="0" algn="just"/>
            <a:r>
              <a:rPr lang="hu-HU" dirty="0" smtClean="0"/>
              <a:t>zártkerti besorolású földrészletek mezőgazdasági hasznosítását segítő, infrastrukturális hátterét biztosító fejlesztés, </a:t>
            </a:r>
          </a:p>
          <a:p>
            <a:pPr algn="just">
              <a:buNone/>
            </a:pPr>
            <a:r>
              <a:rPr lang="hu-HU" dirty="0" smtClean="0"/>
              <a:t> </a:t>
            </a:r>
          </a:p>
          <a:p>
            <a:pPr algn="just"/>
            <a:r>
              <a:rPr lang="hu-HU" b="1" dirty="0" err="1" smtClean="0"/>
              <a:t>Alcél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</a:p>
          <a:p>
            <a:pPr lvl="0" algn="just"/>
            <a:r>
              <a:rPr lang="hu-HU" dirty="0" smtClean="0"/>
              <a:t>külterületen elhelyezkedő zártkerti út, földút, valamint a zártkerti csapadékvíz elvezetést biztosító (nyílt, felszíni) csatornahálózat karbantartásához kapcsolódó költségek </a:t>
            </a:r>
          </a:p>
          <a:p>
            <a:pPr lvl="0" algn="just"/>
            <a:r>
              <a:rPr lang="hu-HU" dirty="0" smtClean="0"/>
              <a:t>vadkerítés létesítése, vadgazdálkodási elemek építése </a:t>
            </a:r>
          </a:p>
          <a:p>
            <a:pPr algn="just">
              <a:buNone/>
            </a:pPr>
            <a:endParaRPr lang="hu-HU" dirty="0" smtClean="0"/>
          </a:p>
          <a:p>
            <a:pPr algn="just"/>
            <a:r>
              <a:rPr lang="hu-HU" dirty="0" smtClean="0"/>
              <a:t>A beszerzési eljárásban a legalacsonyabb összegű árajánlatot adó céggel kötött szerződést az önkormányzat. Teljesítésként 2019. április 5. került megjelölésre, mely napon a készre jelentésről megkaptuk az értesítést a Soltút Kft-től. A műszaki átadásra 2019. április 10-én került sor.</a:t>
            </a:r>
          </a:p>
          <a:p>
            <a:pPr algn="just"/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41987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Részletesen a tevékenységek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4644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hu-HU" b="1" dirty="0" smtClean="0"/>
              <a:t> </a:t>
            </a:r>
            <a:endParaRPr lang="hu-HU" dirty="0" smtClean="0"/>
          </a:p>
          <a:p>
            <a:r>
              <a:rPr lang="hu-HU" sz="6400" dirty="0" smtClean="0"/>
              <a:t>Meglévő földút nyesése/ rendezése 217 méter hosszon, 3 méter szélesen és átlag 15 cm mélyen 98 m</a:t>
            </a:r>
            <a:r>
              <a:rPr lang="hu-HU" sz="6400" baseline="30000" dirty="0" smtClean="0"/>
              <a:t>3</a:t>
            </a:r>
          </a:p>
          <a:p>
            <a:r>
              <a:rPr lang="hu-HU" sz="6400" dirty="0" smtClean="0"/>
              <a:t>Fejtett </a:t>
            </a:r>
            <a:r>
              <a:rPr lang="hu-HU" sz="6400" dirty="0" smtClean="0"/>
              <a:t>föld elszállítása </a:t>
            </a:r>
            <a:r>
              <a:rPr lang="hu-HU" sz="6400" dirty="0" smtClean="0"/>
              <a:t>, gépjárműre </a:t>
            </a:r>
            <a:r>
              <a:rPr lang="hu-HU" sz="6400" dirty="0" smtClean="0"/>
              <a:t>rakás és elszállítása  98 m</a:t>
            </a:r>
            <a:r>
              <a:rPr lang="hu-HU" sz="6400" baseline="30000" dirty="0" smtClean="0"/>
              <a:t>3</a:t>
            </a:r>
          </a:p>
          <a:p>
            <a:r>
              <a:rPr lang="hu-HU" sz="6400" dirty="0" smtClean="0"/>
              <a:t>Tükör </a:t>
            </a:r>
            <a:r>
              <a:rPr lang="hu-HU" sz="6400" dirty="0" smtClean="0"/>
              <a:t>készítése tömörítéssel 465 méter hosszon és 3 méter szélesen, + ívek,  tömörítéssel 1431 m</a:t>
            </a:r>
            <a:r>
              <a:rPr lang="hu-HU" sz="6400" baseline="30000" dirty="0" smtClean="0"/>
              <a:t>2</a:t>
            </a:r>
          </a:p>
          <a:p>
            <a:r>
              <a:rPr lang="hu-HU" sz="6400" dirty="0" smtClean="0"/>
              <a:t>Mechanikai </a:t>
            </a:r>
            <a:r>
              <a:rPr lang="hu-HU" sz="6400" dirty="0" smtClean="0"/>
              <a:t>stabilizáció készítése 0/80 jelű tört anyagból 632 méter hosszon, + ívek, 15 cm </a:t>
            </a:r>
            <a:r>
              <a:rPr lang="hu-HU" sz="6400" dirty="0" err="1" smtClean="0"/>
              <a:t>vtg.-ban</a:t>
            </a:r>
            <a:r>
              <a:rPr lang="hu-HU" sz="6400" dirty="0" smtClean="0"/>
              <a:t>, 3 méter szélesen 291 m</a:t>
            </a:r>
            <a:r>
              <a:rPr lang="hu-HU" sz="6400" baseline="30000" dirty="0" smtClean="0"/>
              <a:t>3</a:t>
            </a:r>
          </a:p>
          <a:p>
            <a:r>
              <a:rPr lang="hu-HU" sz="6400" dirty="0" smtClean="0"/>
              <a:t>Mechanikai </a:t>
            </a:r>
            <a:r>
              <a:rPr lang="hu-HU" sz="6400" dirty="0" smtClean="0"/>
              <a:t>stabilizáció készítése M 22 jelű tört anyagból  261 méter hosszon, 5 cm </a:t>
            </a:r>
            <a:r>
              <a:rPr lang="hu-HU" sz="6400" dirty="0" err="1" smtClean="0"/>
              <a:t>vtg.-ban</a:t>
            </a:r>
            <a:r>
              <a:rPr lang="hu-HU" sz="6400" dirty="0" smtClean="0"/>
              <a:t>, + ívek, 3 méter szélesen meglévő útalapra 42 m</a:t>
            </a:r>
            <a:r>
              <a:rPr lang="hu-HU" sz="6400" baseline="30000" dirty="0" smtClean="0"/>
              <a:t>3</a:t>
            </a:r>
          </a:p>
          <a:p>
            <a:r>
              <a:rPr lang="hu-HU" sz="6400" dirty="0" smtClean="0"/>
              <a:t>Mechanikai </a:t>
            </a:r>
            <a:r>
              <a:rPr lang="hu-HU" sz="6400" dirty="0" smtClean="0"/>
              <a:t>stabilizáció készítése M 22 jelű tört anyagból  632 méter hosszon, + ívek, 5 cm </a:t>
            </a:r>
            <a:r>
              <a:rPr lang="hu-HU" sz="6400" dirty="0" err="1" smtClean="0"/>
              <a:t>vtg.-ban</a:t>
            </a:r>
            <a:r>
              <a:rPr lang="hu-HU" sz="6400" dirty="0" smtClean="0"/>
              <a:t>, 3 méter szélesen új útalapra 95 m</a:t>
            </a:r>
            <a:r>
              <a:rPr lang="hu-HU" sz="6400" baseline="30000" dirty="0" smtClean="0"/>
              <a:t>3</a:t>
            </a:r>
            <a:endParaRPr lang="hu-HU" sz="6400" dirty="0" smtClean="0"/>
          </a:p>
          <a:p>
            <a:r>
              <a:rPr lang="hu-HU" sz="6400" dirty="0" smtClean="0"/>
              <a:t>Padka igazítása gépi és kézi erővel 1-1 m szélesen 893 méter hosszon és 10 cm </a:t>
            </a:r>
            <a:r>
              <a:rPr lang="hu-HU" sz="6400" dirty="0" err="1" smtClean="0"/>
              <a:t>vtg-ban</a:t>
            </a:r>
            <a:r>
              <a:rPr lang="hu-HU" sz="6400" dirty="0" smtClean="0"/>
              <a:t> 1786 m</a:t>
            </a:r>
            <a:r>
              <a:rPr lang="hu-HU" sz="6400" baseline="30000" dirty="0" smtClean="0"/>
              <a:t>2</a:t>
            </a:r>
          </a:p>
          <a:p>
            <a:r>
              <a:rPr lang="hu-HU" sz="6400" dirty="0" smtClean="0"/>
              <a:t>vadkerítés </a:t>
            </a:r>
            <a:r>
              <a:rPr lang="hu-HU" sz="6400" dirty="0" smtClean="0"/>
              <a:t>létesítése 500 </a:t>
            </a:r>
            <a:r>
              <a:rPr lang="hu-HU" sz="6400" dirty="0" err="1" smtClean="0"/>
              <a:t>fm</a:t>
            </a:r>
            <a:r>
              <a:rPr lang="hu-HU" sz="6400" dirty="0" smtClean="0"/>
              <a:t> hosszban, 1,6 m földfeletti magassággal 500 </a:t>
            </a:r>
            <a:r>
              <a:rPr lang="hu-HU" sz="6400" dirty="0" err="1" smtClean="0"/>
              <a:t>fm</a:t>
            </a:r>
            <a:endParaRPr lang="hu-HU" sz="6400" dirty="0" smtClean="0"/>
          </a:p>
          <a:p>
            <a:pPr>
              <a:buNone/>
            </a:pPr>
            <a:endParaRPr lang="hu-HU" sz="6400" dirty="0" smtClean="0"/>
          </a:p>
          <a:p>
            <a:pPr>
              <a:buNone/>
            </a:pPr>
            <a:r>
              <a:rPr lang="hu-HU" sz="6400" dirty="0" smtClean="0"/>
              <a:t>	A helyi közfoglalkoztatási programban részt vevők közül 8 fő dolgozott a kézi munkálatok végzésében. – padka igazítás</a:t>
            </a:r>
            <a:endParaRPr lang="hu-HU" sz="6400" dirty="0" smtClean="0"/>
          </a:p>
          <a:p>
            <a:pPr>
              <a:buNone/>
            </a:pPr>
            <a:r>
              <a:rPr lang="hu-HU" sz="6400" dirty="0" smtClean="0"/>
              <a:t/>
            </a:r>
            <a:br>
              <a:rPr lang="hu-HU" sz="6400" dirty="0" smtClean="0"/>
            </a:br>
            <a:endParaRPr lang="hu-HU" sz="6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A fejlesztés eredménye</a:t>
            </a:r>
            <a:endParaRPr lang="hu-H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u-HU" dirty="0" smtClean="0"/>
              <a:t>A fejlesztés eredménye nemcsak a zártkert tulajdonosok, hanem az egész település  számára hasznos. A pozitív környezeti hatás mellett a kertek folyamatos művelésére ösztönzi a tulajdonosokat, hiszen a vadvédelmi kerítés mérsékli a károkat. A társadalmi környezetre pozitív hatást gyakorol az infrastruktúra fejlesztése. A jobb megközelíthetőség a tanyasi kirekesztettség fogalmát mérsékli a területen. </a:t>
            </a:r>
          </a:p>
          <a:p>
            <a:pPr algn="just"/>
            <a:r>
              <a:rPr lang="hu-HU" dirty="0" smtClean="0"/>
              <a:t>A természeti környezet megóvásával egybekötött infrastrukturális fejlesztés  gazdaságélénkítő hatást </a:t>
            </a:r>
            <a:r>
              <a:rPr lang="hu-HU" dirty="0" smtClean="0"/>
              <a:t>eredményez </a:t>
            </a:r>
            <a:r>
              <a:rPr lang="hu-HU" dirty="0" smtClean="0"/>
              <a:t>és közel 45 ingatlan értékét növeli. A gazdák jobb körülmények között tudják megközelíteni földjeiket és a járművek állagának megőrzéséhez is hozzájárul az épített út. Hatékonyabban tudja végezni munkáját a tűzoltóság, a polgárőrség, a rendőrség és a posta is.  </a:t>
            </a:r>
          </a:p>
          <a:p>
            <a:pPr algn="just"/>
            <a:r>
              <a:rPr lang="hu-HU" dirty="0" smtClean="0"/>
              <a:t>A természeti környezet megóvásával párosuló infrastrukturális </a:t>
            </a:r>
            <a:r>
              <a:rPr lang="hu-HU" dirty="0" smtClean="0"/>
              <a:t>fejlesztés mindenki számára fontos tényező.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fejlesztés eredménye képekben</a:t>
            </a:r>
            <a:endParaRPr lang="hu-HU" dirty="0"/>
          </a:p>
        </p:txBody>
      </p:sp>
      <p:pic>
        <p:nvPicPr>
          <p:cNvPr id="17410" name="Picture 2" descr="C:\Users\Edina\Desktop\Zartkert\fotók\56857663_705959609821526_2176046881325449216_n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37389" cy="2803042"/>
          </a:xfrm>
          <a:prstGeom prst="rect">
            <a:avLst/>
          </a:prstGeom>
          <a:noFill/>
        </p:spPr>
      </p:pic>
      <p:pic>
        <p:nvPicPr>
          <p:cNvPr id="17411" name="Picture 3" descr="C:\Users\Edina\Desktop\Zartkert\fotók\56624605_1386962758112597_867667311440009625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3624403" cy="2736304"/>
          </a:xfrm>
          <a:prstGeom prst="rect">
            <a:avLst/>
          </a:prstGeom>
          <a:noFill/>
        </p:spPr>
      </p:pic>
      <p:pic>
        <p:nvPicPr>
          <p:cNvPr id="17413" name="Picture 5" descr="C:\Users\Edina\Desktop\Zartkert\fotók\DSCN3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3672408" cy="2483922"/>
          </a:xfrm>
          <a:prstGeom prst="rect">
            <a:avLst/>
          </a:prstGeom>
          <a:noFill/>
        </p:spPr>
      </p:pic>
      <p:pic>
        <p:nvPicPr>
          <p:cNvPr id="17414" name="Picture 6" descr="C:\Users\Edina\Desktop\Zartkert\fotók\56825516_406429443512775_436135781812980940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4157700"/>
            <a:ext cx="3600399" cy="2511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>	</a:t>
            </a:r>
            <a:endParaRPr lang="hu-HU" dirty="0" smtClean="0"/>
          </a:p>
          <a:p>
            <a:pPr algn="ctr">
              <a:spcBef>
                <a:spcPts val="0"/>
              </a:spcBef>
              <a:buNone/>
            </a:pPr>
            <a:r>
              <a:rPr lang="hu-HU" sz="2850" dirty="0" smtClean="0"/>
              <a:t>Köszönjük </a:t>
            </a:r>
            <a:r>
              <a:rPr lang="hu-HU" sz="2850" dirty="0" smtClean="0"/>
              <a:t>a támogatást </a:t>
            </a:r>
          </a:p>
          <a:p>
            <a:pPr algn="ctr">
              <a:buNone/>
            </a:pPr>
            <a:r>
              <a:rPr lang="hu-HU" sz="2850" dirty="0" smtClean="0"/>
              <a:t>	és örüljünk együtt </a:t>
            </a:r>
          </a:p>
          <a:p>
            <a:pPr algn="ctr">
              <a:buNone/>
            </a:pPr>
            <a:r>
              <a:rPr lang="hu-HU" sz="2850" dirty="0" smtClean="0"/>
              <a:t>	az elért eredményeknek!</a:t>
            </a:r>
          </a:p>
          <a:p>
            <a:pPr algn="ctr">
              <a:buNone/>
            </a:pPr>
            <a:r>
              <a:rPr lang="hu-HU" sz="2850" dirty="0" smtClean="0"/>
              <a:t>		Köszönöm megtisztelő figyelmüket! </a:t>
            </a:r>
            <a:endParaRPr lang="hu-HU" sz="2850" dirty="0" smtClean="0"/>
          </a:p>
          <a:p>
            <a:pPr algn="ctr">
              <a:buNone/>
            </a:pPr>
            <a:r>
              <a:rPr lang="hu-HU" sz="2850" dirty="0" smtClean="0"/>
              <a:t> Káposztás Tibor</a:t>
            </a:r>
            <a:endParaRPr lang="hu-HU" sz="2850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653136"/>
            <a:ext cx="406794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Jenei Edina\Fotópályázat képek névvel eredeti\6 pályázó\srp-judit-alázattal-fejethaj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3737992" cy="2132856"/>
          </a:xfrm>
          <a:prstGeom prst="rect">
            <a:avLst/>
          </a:prstGeom>
          <a:noFill/>
        </p:spPr>
      </p:pic>
      <p:pic>
        <p:nvPicPr>
          <p:cNvPr id="18435" name="Picture 3" descr="C:\Jenei Edina\Fotópályázat képek névvel eredeti\6 pályázó\srp-judit-melegen-hide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1979712" cy="2924944"/>
          </a:xfrm>
          <a:prstGeom prst="rect">
            <a:avLst/>
          </a:prstGeom>
          <a:noFill/>
        </p:spPr>
      </p:pic>
      <p:pic>
        <p:nvPicPr>
          <p:cNvPr id="18436" name="Picture 4" descr="C:\Jenei Edina\Fotópályázat képek névvel eredeti\6 pályázó\srp-judit-az-idő rab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"/>
            <a:ext cx="3131840" cy="1772816"/>
          </a:xfrm>
          <a:prstGeom prst="rect">
            <a:avLst/>
          </a:prstGeom>
          <a:noFill/>
        </p:spPr>
      </p:pic>
      <p:pic>
        <p:nvPicPr>
          <p:cNvPr id="18437" name="Picture 5" descr="C:\Jenei Edina\Fotópályázat képek névvel eredeti\6 pályázó\srp-judit-siet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048672" cy="1780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148</Words>
  <Application>Microsoft Office PowerPoint</Application>
  <PresentationFormat>Diavetítés a képernyőre (4:3 oldalarány)</PresentationFormat>
  <Paragraphs>33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    Tájékoztató fejlesztésről - Szalkszentmárton Homokpuszta Zártkerti fejlesztés   - a 1568-9/2018/HERMAN számú szerződéshez  </vt:lpstr>
      <vt:lpstr>2. dia</vt:lpstr>
      <vt:lpstr>Részletesen a tevékenységek</vt:lpstr>
      <vt:lpstr>A fejlesztés eredménye</vt:lpstr>
      <vt:lpstr>A fejlesztés eredménye képekben</vt:lpstr>
      <vt:lpstr>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Jenei Edina</dc:creator>
  <cp:lastModifiedBy>Edina</cp:lastModifiedBy>
  <cp:revision>47</cp:revision>
  <dcterms:created xsi:type="dcterms:W3CDTF">2019-10-18T10:36:49Z</dcterms:created>
  <dcterms:modified xsi:type="dcterms:W3CDTF">2019-10-21T07:20:05Z</dcterms:modified>
</cp:coreProperties>
</file>